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абильные продажи 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абильные продажи EN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абильные продажи EN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абильные продажи E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абильные продажи EN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абильные продажи EN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абильные продажи EN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абильные продажи EN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абильные продажи EN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абильные продажи EN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абильные продажи EN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Dimon</dc:creator>
  <cp:lastModifiedBy>Dimon</cp:lastModifiedBy>
  <cp:revision>1</cp:revision>
  <dcterms:created xsi:type="dcterms:W3CDTF">2017-04-11T03:20:02Z</dcterms:created>
  <dcterms:modified xsi:type="dcterms:W3CDTF">2017-04-11T03:21:16Z</dcterms:modified>
</cp:coreProperties>
</file>