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7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B1CF0-E695-46FB-9532-708B1F2546A6}" type="datetimeFigureOut">
              <a:rPr lang="ru-RU" smtClean="0"/>
              <a:pPr/>
              <a:t>20.08.2019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BA20-605E-4A96-A332-2AACE2E5A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Мицел 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Мицел 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" y="0"/>
            <a:ext cx="9142571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Мицел 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" y="0"/>
            <a:ext cx="914256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Мицел 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anDe_presentation_Мицел в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" y="0"/>
            <a:ext cx="9142568" cy="6857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4</cp:revision>
  <dcterms:created xsi:type="dcterms:W3CDTF">2019-08-20T09:18:16Z</dcterms:created>
  <dcterms:modified xsi:type="dcterms:W3CDTF">2019-08-20T10:37:23Z</dcterms:modified>
</cp:coreProperties>
</file>