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A03C-E141-4647-B78A-4D316489D4B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935C-434D-443A-9134-433CF1EA88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ский крем_presentation_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ский крем_presentation_20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ский крем_presentation_20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ский крем_presentation_20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Екатерина</cp:lastModifiedBy>
  <cp:revision>3</cp:revision>
  <dcterms:created xsi:type="dcterms:W3CDTF">2019-02-14T08:46:03Z</dcterms:created>
  <dcterms:modified xsi:type="dcterms:W3CDTF">2019-02-15T10:53:10Z</dcterms:modified>
</cp:coreProperties>
</file>