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88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BD9-A973-4A42-881C-6214BE6ACE79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072-8FCC-4D8A-85D4-69B376677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BD9-A973-4A42-881C-6214BE6ACE79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072-8FCC-4D8A-85D4-69B376677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BD9-A973-4A42-881C-6214BE6ACE79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072-8FCC-4D8A-85D4-69B376677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BD9-A973-4A42-881C-6214BE6ACE79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072-8FCC-4D8A-85D4-69B376677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BD9-A973-4A42-881C-6214BE6ACE79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072-8FCC-4D8A-85D4-69B376677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BD9-A973-4A42-881C-6214BE6ACE79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072-8FCC-4D8A-85D4-69B376677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BD9-A973-4A42-881C-6214BE6ACE79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072-8FCC-4D8A-85D4-69B376677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BD9-A973-4A42-881C-6214BE6ACE79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072-8FCC-4D8A-85D4-69B376677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BD9-A973-4A42-881C-6214BE6ACE79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072-8FCC-4D8A-85D4-69B376677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BD9-A973-4A42-881C-6214BE6ACE79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072-8FCC-4D8A-85D4-69B376677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BD9-A973-4A42-881C-6214BE6ACE79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072-8FCC-4D8A-85D4-69B376677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CEBD9-A973-4A42-881C-6214BE6ACE79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0072-8FCC-4D8A-85D4-69B3766778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уш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уш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уш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уш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3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уш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3" cy="6857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Design8</cp:lastModifiedBy>
  <cp:revision>2</cp:revision>
  <dcterms:created xsi:type="dcterms:W3CDTF">2017-02-22T03:27:46Z</dcterms:created>
  <dcterms:modified xsi:type="dcterms:W3CDTF">2017-02-22T03:35:16Z</dcterms:modified>
</cp:coreProperties>
</file>