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3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90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89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2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29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0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84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53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5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5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09A3-3C23-403B-9360-8EDA2E05EFAC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62C2A-9ACA-4D9E-B777-2DE921FC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9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3999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7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94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02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70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16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34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48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98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305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603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Киняйкина</dc:creator>
  <cp:lastModifiedBy>Киняйкина</cp:lastModifiedBy>
  <cp:revision>5</cp:revision>
  <dcterms:created xsi:type="dcterms:W3CDTF">2019-02-15T10:53:48Z</dcterms:created>
  <dcterms:modified xsi:type="dcterms:W3CDTF">2019-02-25T03:34:11Z</dcterms:modified>
</cp:coreProperties>
</file>