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96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3C0A0-6D5C-4323-807A-435FD33B4B48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A319-E8EB-41C7-9413-9A0233E5ED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3C0A0-6D5C-4323-807A-435FD33B4B48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A319-E8EB-41C7-9413-9A0233E5ED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3C0A0-6D5C-4323-807A-435FD33B4B48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A319-E8EB-41C7-9413-9A0233E5ED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3C0A0-6D5C-4323-807A-435FD33B4B48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A319-E8EB-41C7-9413-9A0233E5ED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3C0A0-6D5C-4323-807A-435FD33B4B48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A319-E8EB-41C7-9413-9A0233E5ED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3C0A0-6D5C-4323-807A-435FD33B4B48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A319-E8EB-41C7-9413-9A0233E5ED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3C0A0-6D5C-4323-807A-435FD33B4B48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A319-E8EB-41C7-9413-9A0233E5ED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3C0A0-6D5C-4323-807A-435FD33B4B48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A319-E8EB-41C7-9413-9A0233E5ED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3C0A0-6D5C-4323-807A-435FD33B4B48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A319-E8EB-41C7-9413-9A0233E5ED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3C0A0-6D5C-4323-807A-435FD33B4B48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A319-E8EB-41C7-9413-9A0233E5ED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3C0A0-6D5C-4323-807A-435FD33B4B48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A319-E8EB-41C7-9413-9A0233E5ED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3C0A0-6D5C-4323-807A-435FD33B4B48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DA319-E8EB-41C7-9413-9A0233E5EDC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Мужская косметика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3999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Мужская косметика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3999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Мужская косметика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3999" cy="685746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ужская косметика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3998" cy="685746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Design8</dc:creator>
  <cp:lastModifiedBy>Design8</cp:lastModifiedBy>
  <cp:revision>4</cp:revision>
  <dcterms:created xsi:type="dcterms:W3CDTF">2020-02-13T05:52:17Z</dcterms:created>
  <dcterms:modified xsi:type="dcterms:W3CDTF">2020-02-13T06:00:55Z</dcterms:modified>
</cp:coreProperties>
</file>