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C751-36FF-47BD-AB25-22B60237056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C90C-E3D7-4912-8E5B-AB9F175EB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C751-36FF-47BD-AB25-22B60237056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C90C-E3D7-4912-8E5B-AB9F175EB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C751-36FF-47BD-AB25-22B60237056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C90C-E3D7-4912-8E5B-AB9F175EB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C751-36FF-47BD-AB25-22B60237056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C90C-E3D7-4912-8E5B-AB9F175EB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C751-36FF-47BD-AB25-22B60237056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C90C-E3D7-4912-8E5B-AB9F175EB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C751-36FF-47BD-AB25-22B60237056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C90C-E3D7-4912-8E5B-AB9F175EB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C751-36FF-47BD-AB25-22B60237056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C90C-E3D7-4912-8E5B-AB9F175EB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C751-36FF-47BD-AB25-22B60237056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C90C-E3D7-4912-8E5B-AB9F175EB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C751-36FF-47BD-AB25-22B60237056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C90C-E3D7-4912-8E5B-AB9F175EB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C751-36FF-47BD-AB25-22B60237056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C90C-E3D7-4912-8E5B-AB9F175EB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C751-36FF-47BD-AB25-22B60237056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C90C-E3D7-4912-8E5B-AB9F175EB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C751-36FF-47BD-AB25-22B60237056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EC90C-E3D7-4912-8E5B-AB9F175EBD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Family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Family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Family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Family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Family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6" cy="68574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5</cp:revision>
  <dcterms:created xsi:type="dcterms:W3CDTF">2019-05-22T08:30:00Z</dcterms:created>
  <dcterms:modified xsi:type="dcterms:W3CDTF">2019-05-22T09:12:18Z</dcterms:modified>
</cp:coreProperties>
</file>