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A358-FCE1-454D-B74F-3A6DEDF857FC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60EC-3A5A-44FB-8045-08A8DCF22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A358-FCE1-454D-B74F-3A6DEDF857FC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60EC-3A5A-44FB-8045-08A8DCF22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A358-FCE1-454D-B74F-3A6DEDF857FC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60EC-3A5A-44FB-8045-08A8DCF22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A358-FCE1-454D-B74F-3A6DEDF857FC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60EC-3A5A-44FB-8045-08A8DCF22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A358-FCE1-454D-B74F-3A6DEDF857FC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60EC-3A5A-44FB-8045-08A8DCF22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A358-FCE1-454D-B74F-3A6DEDF857FC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60EC-3A5A-44FB-8045-08A8DCF22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A358-FCE1-454D-B74F-3A6DEDF857FC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60EC-3A5A-44FB-8045-08A8DCF22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A358-FCE1-454D-B74F-3A6DEDF857FC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60EC-3A5A-44FB-8045-08A8DCF22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A358-FCE1-454D-B74F-3A6DEDF857FC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60EC-3A5A-44FB-8045-08A8DCF22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A358-FCE1-454D-B74F-3A6DEDF857FC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60EC-3A5A-44FB-8045-08A8DCF22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A358-FCE1-454D-B74F-3A6DEDF857FC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60EC-3A5A-44FB-8045-08A8DCF22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AA358-FCE1-454D-B74F-3A6DEDF857FC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160EC-3A5A-44FB-8045-08A8DCF22F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Эмульгель_презентация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Эмульгель_презентация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Эмульгель_презентация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Эмульгель_презентация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3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Эмульгель_презентация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3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мульгель_презентация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2" cy="6857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Design8</cp:lastModifiedBy>
  <cp:revision>2</cp:revision>
  <dcterms:created xsi:type="dcterms:W3CDTF">2017-11-17T10:59:23Z</dcterms:created>
  <dcterms:modified xsi:type="dcterms:W3CDTF">2017-11-17T11:06:06Z</dcterms:modified>
</cp:coreProperties>
</file>