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9BF1-A1E0-4BF4-A063-B11434698AA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E85C-7514-49B7-93B0-D529119E51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Нони_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Нони_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Нони_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Нони_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Нони_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anDe_presentation_Нони_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6" cy="6857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2</cp:revision>
  <dcterms:created xsi:type="dcterms:W3CDTF">2019-05-27T03:59:58Z</dcterms:created>
  <dcterms:modified xsi:type="dcterms:W3CDTF">2019-05-27T04:09:52Z</dcterms:modified>
</cp:coreProperties>
</file>