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2DCC-C5A3-4128-BD39-0DCADB67777F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BEC9-E322-42BB-99CD-37F42800A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2DCC-C5A3-4128-BD39-0DCADB67777F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BEC9-E322-42BB-99CD-37F42800A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2DCC-C5A3-4128-BD39-0DCADB67777F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BEC9-E322-42BB-99CD-37F42800A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2DCC-C5A3-4128-BD39-0DCADB67777F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BEC9-E322-42BB-99CD-37F42800A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2DCC-C5A3-4128-BD39-0DCADB67777F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BEC9-E322-42BB-99CD-37F42800A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2DCC-C5A3-4128-BD39-0DCADB67777F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BEC9-E322-42BB-99CD-37F42800A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2DCC-C5A3-4128-BD39-0DCADB67777F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BEC9-E322-42BB-99CD-37F42800A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2DCC-C5A3-4128-BD39-0DCADB67777F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BEC9-E322-42BB-99CD-37F42800A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2DCC-C5A3-4128-BD39-0DCADB67777F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BEC9-E322-42BB-99CD-37F42800A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2DCC-C5A3-4128-BD39-0DCADB67777F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BEC9-E322-42BB-99CD-37F42800A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2DCC-C5A3-4128-BD39-0DCADB67777F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BEC9-E322-42BB-99CD-37F42800A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32DCC-C5A3-4128-BD39-0DCADB67777F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5BEC9-E322-42BB-99CD-37F42800A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zentation_мезоролл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zentation_мезоролл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8"/>
            <a:ext cx="9143994" cy="68574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zentation_мезоролл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268"/>
            <a:ext cx="9143992" cy="68574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zentation_мезоролл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268"/>
            <a:ext cx="9143992" cy="68574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zentation_мезоролл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268"/>
            <a:ext cx="9143992" cy="68574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zentation_мезоролл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zentation_мезоролл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8" cy="68574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zentation_мезоролл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8" cy="68574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zentation_мезоролл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8"/>
            <a:ext cx="9143996" cy="68574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zentation_мезоролл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8"/>
            <a:ext cx="9143996" cy="68574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zentation_мезоролл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8"/>
            <a:ext cx="9143995" cy="68574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zentation_мезоролл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8"/>
            <a:ext cx="9143995" cy="68574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zentation_мезоролл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8"/>
            <a:ext cx="9143994" cy="68574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Design8</dc:creator>
  <cp:lastModifiedBy>Design8</cp:lastModifiedBy>
  <cp:revision>4</cp:revision>
  <dcterms:created xsi:type="dcterms:W3CDTF">2021-06-21T08:44:33Z</dcterms:created>
  <dcterms:modified xsi:type="dcterms:W3CDTF">2021-06-23T09:23:32Z</dcterms:modified>
</cp:coreProperties>
</file>