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5F3A-424C-4295-9E33-BB7660836DE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E836-ADD7-4D8C-8CEC-0E7AFA180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5F3A-424C-4295-9E33-BB7660836DE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E836-ADD7-4D8C-8CEC-0E7AFA180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5F3A-424C-4295-9E33-BB7660836DE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E836-ADD7-4D8C-8CEC-0E7AFA180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5F3A-424C-4295-9E33-BB7660836DE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E836-ADD7-4D8C-8CEC-0E7AFA180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5F3A-424C-4295-9E33-BB7660836DE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E836-ADD7-4D8C-8CEC-0E7AFA180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5F3A-424C-4295-9E33-BB7660836DE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E836-ADD7-4D8C-8CEC-0E7AFA180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5F3A-424C-4295-9E33-BB7660836DE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E836-ADD7-4D8C-8CEC-0E7AFA180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5F3A-424C-4295-9E33-BB7660836DE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E836-ADD7-4D8C-8CEC-0E7AFA180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5F3A-424C-4295-9E33-BB7660836DE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E836-ADD7-4D8C-8CEC-0E7AFA180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5F3A-424C-4295-9E33-BB7660836DE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E836-ADD7-4D8C-8CEC-0E7AFA180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5F3A-424C-4295-9E33-BB7660836DE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E836-ADD7-4D8C-8CEC-0E7AFA180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C5F3A-424C-4295-9E33-BB7660836DE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E836-ADD7-4D8C-8CEC-0E7AFA1800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алфетки для убор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алфетки для убор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алфетки для убор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алфетки для убор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8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алфетки для убор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8" cy="68574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алфетки для убор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" y="538"/>
            <a:ext cx="9143996" cy="68574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3</cp:revision>
  <dcterms:created xsi:type="dcterms:W3CDTF">2020-02-12T07:55:35Z</dcterms:created>
  <dcterms:modified xsi:type="dcterms:W3CDTF">2020-02-12T08:12:20Z</dcterms:modified>
</cp:coreProperties>
</file>