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39" autoAdjust="0"/>
    <p:restoredTop sz="94660"/>
  </p:normalViewPr>
  <p:slideViewPr>
    <p:cSldViewPr>
      <p:cViewPr varScale="1">
        <p:scale>
          <a:sx n="111" d="100"/>
          <a:sy n="111" d="100"/>
        </p:scale>
        <p:origin x="-196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9718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659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966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398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773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095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6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110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938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6298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433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7889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7510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2270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6611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8715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0816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5506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702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2912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3352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98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69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296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3251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4892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6226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2783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0809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340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0683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9297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748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1305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5575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6954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6838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0662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203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21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720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7210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549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99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83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4560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955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073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299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7097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2599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7522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499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6694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15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4338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644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6772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9356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7692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8906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9059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724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9115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0191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385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15800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808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80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3962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Экран (4:3)</PresentationFormat>
  <Paragraphs>0</Paragraphs>
  <Slides>70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70</vt:i4>
      </vt:variant>
    </vt:vector>
  </HeadingPairs>
  <TitlesOfParts>
    <vt:vector size="7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Design10</dc:creator>
  <cp:lastModifiedBy>User</cp:lastModifiedBy>
  <cp:revision>3</cp:revision>
  <dcterms:created xsi:type="dcterms:W3CDTF">2020-02-06T04:25:27Z</dcterms:created>
  <dcterms:modified xsi:type="dcterms:W3CDTF">2020-02-11T02:03:53Z</dcterms:modified>
</cp:coreProperties>
</file>